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40" d="100"/>
          <a:sy n="40" d="100"/>
        </p:scale>
        <p:origin x="72" y="3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3590547-9CE2-49C1-9BC1-C4755C50C02D}" type="datetimeFigureOut">
              <a:rPr lang="en-US" smtClean="0"/>
              <a:t>1/31/2025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215608C-DFA1-414D-980D-85D6F00D733C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17536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90547-9CE2-49C1-9BC1-C4755C50C02D}" type="datetimeFigureOut">
              <a:rPr lang="en-US" smtClean="0"/>
              <a:t>1/31/2025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5608C-DFA1-414D-980D-85D6F00D7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595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90547-9CE2-49C1-9BC1-C4755C50C02D}" type="datetimeFigureOut">
              <a:rPr lang="en-US" smtClean="0"/>
              <a:t>1/31/2025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5608C-DFA1-414D-980D-85D6F00D7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270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90547-9CE2-49C1-9BC1-C4755C50C02D}" type="datetimeFigureOut">
              <a:rPr lang="en-US" smtClean="0"/>
              <a:t>1/31/2025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5608C-DFA1-414D-980D-85D6F00D7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178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90547-9CE2-49C1-9BC1-C4755C50C02D}" type="datetimeFigureOut">
              <a:rPr lang="en-US" smtClean="0"/>
              <a:t>1/31/2025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5608C-DFA1-414D-980D-85D6F00D733C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21309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90547-9CE2-49C1-9BC1-C4755C50C02D}" type="datetimeFigureOut">
              <a:rPr lang="en-US" smtClean="0"/>
              <a:t>1/31/2025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5608C-DFA1-414D-980D-85D6F00D7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312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90547-9CE2-49C1-9BC1-C4755C50C02D}" type="datetimeFigureOut">
              <a:rPr lang="en-US" smtClean="0"/>
              <a:t>1/31/2025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5608C-DFA1-414D-980D-85D6F00D7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821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90547-9CE2-49C1-9BC1-C4755C50C02D}" type="datetimeFigureOut">
              <a:rPr lang="en-US" smtClean="0"/>
              <a:t>1/31/2025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5608C-DFA1-414D-980D-85D6F00D7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9198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90547-9CE2-49C1-9BC1-C4755C50C02D}" type="datetimeFigureOut">
              <a:rPr lang="en-US" smtClean="0"/>
              <a:t>1/31/2025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5608C-DFA1-414D-980D-85D6F00D7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929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90547-9CE2-49C1-9BC1-C4755C50C02D}" type="datetimeFigureOut">
              <a:rPr lang="en-US" smtClean="0"/>
              <a:t>1/31/2025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5608C-DFA1-414D-980D-85D6F00D7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1267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90547-9CE2-49C1-9BC1-C4755C50C02D}" type="datetimeFigureOut">
              <a:rPr lang="en-US" smtClean="0"/>
              <a:t>1/31/2025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5608C-DFA1-414D-980D-85D6F00D7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4198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E3590547-9CE2-49C1-9BC1-C4755C50C02D}" type="datetimeFigureOut">
              <a:rPr lang="en-US" smtClean="0"/>
              <a:t>1/31/2025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8215608C-DFA1-414D-980D-85D6F00D7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317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F70733-57FB-1DF8-46CA-24D97C89FE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801030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OBSERVANCE OF WORLD LEPROSY DAY</a:t>
            </a:r>
            <a:br>
              <a:rPr lang="en-US" sz="4000" dirty="0"/>
            </a:br>
            <a:r>
              <a:rPr lang="en-US" sz="4000" dirty="0"/>
              <a:t>31</a:t>
            </a:r>
            <a:r>
              <a:rPr lang="en-US" sz="4000" baseline="30000" dirty="0"/>
              <a:t>st</a:t>
            </a:r>
            <a:r>
              <a:rPr lang="en-US" sz="4000" dirty="0"/>
              <a:t> January, 2025.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A96141-F394-4B3B-BD66-A99031AD0EF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Department of Psychology</a:t>
            </a:r>
          </a:p>
          <a:p>
            <a:r>
              <a:rPr lang="en-US" dirty="0"/>
              <a:t>Govt. </a:t>
            </a:r>
            <a:r>
              <a:rPr lang="en-US" dirty="0" err="1"/>
              <a:t>Hrangbana</a:t>
            </a:r>
            <a:r>
              <a:rPr lang="en-US" dirty="0"/>
              <a:t> College</a:t>
            </a:r>
          </a:p>
        </p:txBody>
      </p:sp>
    </p:spTree>
    <p:extLst>
      <p:ext uri="{BB962C8B-B14F-4D97-AF65-F5344CB8AC3E}">
        <p14:creationId xmlns:p14="http://schemas.microsoft.com/office/powerpoint/2010/main" val="41593171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C207652-083A-28CC-4540-64942EFA4C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8547" y="649705"/>
            <a:ext cx="4307306" cy="5527258"/>
          </a:xfrm>
        </p:spPr>
      </p:pic>
    </p:spTree>
    <p:extLst>
      <p:ext uri="{BB962C8B-B14F-4D97-AF65-F5344CB8AC3E}">
        <p14:creationId xmlns:p14="http://schemas.microsoft.com/office/powerpoint/2010/main" val="12595221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38D9CEF-6DC2-939E-AEC6-978C8EAFBC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22884" y="404003"/>
            <a:ext cx="6304548" cy="5828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0808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991145E-9E90-7C74-BA4F-3A1DE0F8A9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39454" y="233545"/>
            <a:ext cx="5137024" cy="5943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817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4F2D320-0891-18D2-AF2E-8028C1A819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9411" y="649705"/>
            <a:ext cx="8664445" cy="5527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5295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9A4F402-7A16-8B45-4FD8-5BBD98978B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037994" y="1488198"/>
            <a:ext cx="5360403" cy="4020301"/>
          </a:xfrm>
        </p:spPr>
      </p:pic>
    </p:spTree>
    <p:extLst>
      <p:ext uri="{BB962C8B-B14F-4D97-AF65-F5344CB8AC3E}">
        <p14:creationId xmlns:p14="http://schemas.microsoft.com/office/powerpoint/2010/main" val="29121730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5AD4382-4BA5-E622-719B-E8FD37E9BF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2092" y="385011"/>
            <a:ext cx="4629046" cy="5759408"/>
          </a:xfrm>
        </p:spPr>
      </p:pic>
    </p:spTree>
    <p:extLst>
      <p:ext uri="{BB962C8B-B14F-4D97-AF65-F5344CB8AC3E}">
        <p14:creationId xmlns:p14="http://schemas.microsoft.com/office/powerpoint/2010/main" val="703991385"/>
      </p:ext>
    </p:extLst>
  </p:cSld>
  <p:clrMapOvr>
    <a:masterClrMapping/>
  </p:clrMapOvr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2</TotalTime>
  <Words>18</Words>
  <Application>Microsoft Office PowerPoint</Application>
  <PresentationFormat>Widescreen</PresentationFormat>
  <Paragraphs>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9" baseType="lpstr">
      <vt:lpstr>Corbel</vt:lpstr>
      <vt:lpstr>Basis</vt:lpstr>
      <vt:lpstr>OBSERVANCE OF WORLD LEPROSY DAY 31st January, 2025.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pari khiangte</dc:creator>
  <cp:lastModifiedBy>pari khiangte</cp:lastModifiedBy>
  <cp:revision>2</cp:revision>
  <dcterms:created xsi:type="dcterms:W3CDTF">2025-01-30T18:53:34Z</dcterms:created>
  <dcterms:modified xsi:type="dcterms:W3CDTF">2025-01-30T18:56:15Z</dcterms:modified>
</cp:coreProperties>
</file>